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0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3B9E97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36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10E02-0889-48DC-92AE-5D8886AA58B2}" type="datetimeFigureOut">
              <a:rPr lang="lt-LT" smtClean="0"/>
              <a:t>2023-03-03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65313-23FB-4E81-B2A4-6DC652E6BB9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912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465313-23FB-4E81-B2A4-6DC652E6BB9C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6282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465313-23FB-4E81-B2A4-6DC652E6BB9C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539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>
            <a:extLst>
              <a:ext uri="{FF2B5EF4-FFF2-40B4-BE49-F238E27FC236}">
                <a16:creationId xmlns:a16="http://schemas.microsoft.com/office/drawing/2014/main" id="{B86C1922-4BD5-4AEF-A5F2-FA26CAC391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65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>
            <a:extLst>
              <a:ext uri="{FF2B5EF4-FFF2-40B4-BE49-F238E27FC236}">
                <a16:creationId xmlns:a16="http://schemas.microsoft.com/office/drawing/2014/main" id="{B6B3F059-E229-4125-A00A-C01F69A5D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71538112-2567-4995-B40D-05881EB2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4175"/>
            <a:ext cx="10515600" cy="817563"/>
          </a:xfrm>
        </p:spPr>
        <p:txBody>
          <a:bodyPr>
            <a:normAutofit/>
          </a:bodyPr>
          <a:lstStyle>
            <a:lvl1pPr>
              <a:defRPr sz="3600">
                <a:solidFill>
                  <a:srgbClr val="3B9E97"/>
                </a:solidFill>
              </a:defRPr>
            </a:lvl1pPr>
          </a:lstStyle>
          <a:p>
            <a:r>
              <a:rPr lang="lt-LT" dirty="0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6893F94-F34C-4888-8763-9B71251A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3929063"/>
          </a:xfrm>
        </p:spPr>
        <p:txBody>
          <a:bodyPr/>
          <a:lstStyle>
            <a:lvl4pPr>
              <a:defRPr>
                <a:solidFill>
                  <a:srgbClr val="636363"/>
                </a:solidFill>
              </a:defRPr>
            </a:lvl4pPr>
            <a:lvl5pPr>
              <a:defRPr>
                <a:solidFill>
                  <a:srgbClr val="636363"/>
                </a:solidFill>
              </a:defRPr>
            </a:lvl5pPr>
          </a:lstStyle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B0713A5-204B-4097-872F-EB9B69AFB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rgbClr val="A6A6A6"/>
                </a:solidFill>
              </a:defRPr>
            </a:lvl1pPr>
          </a:lstStyle>
          <a:p>
            <a:fld id="{DCE980A1-C3A8-4500-9E0C-E8411D31A3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676913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AB3988B2-0C2C-4CC3-AE3D-C89C659C91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16A862A-8ED5-475D-B247-2CEE83EB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CDD66D7-36BE-4274-AB4B-C3369857F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1797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B26B6952-E8C2-4FC0-AE41-E860AB95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1797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2C5C1880-CC07-4FAA-BF48-658EBB646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16054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veikslėlis 7">
            <a:extLst>
              <a:ext uri="{FF2B5EF4-FFF2-40B4-BE49-F238E27FC236}">
                <a16:creationId xmlns:a16="http://schemas.microsoft.com/office/drawing/2014/main" id="{ECE4B7F2-603C-4942-84DF-2D83636C2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6154994E-A397-42F7-9009-A88F8E064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02E4F9F-0078-4B38-B2D3-48806F2C1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9D09CA9-B3DD-4563-95B8-7811D1FCF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852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657E16FA-96AE-4491-85E5-F4AE7257D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3FD95FC0-E2E2-425F-B98E-CB702D091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D44C5F96-23BC-43FC-BD56-6B0F24437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39555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>
            <a:extLst>
              <a:ext uri="{FF2B5EF4-FFF2-40B4-BE49-F238E27FC236}">
                <a16:creationId xmlns:a16="http://schemas.microsoft.com/office/drawing/2014/main" id="{EAD1B19F-D092-41F8-9DD0-57754E77C3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657039E-A246-45FE-B2B3-53403D156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F6DE47AA-0B70-4F0D-A8B8-D6AB37CE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8248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>
            <a:extLst>
              <a:ext uri="{FF2B5EF4-FFF2-40B4-BE49-F238E27FC236}">
                <a16:creationId xmlns:a16="http://schemas.microsoft.com/office/drawing/2014/main" id="{F956EA1A-716E-4931-BEDA-4FB2A761AB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30C52C6B-880E-4E55-B5E2-0E7074F8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04732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BF61F2BB-BBD3-4E9F-BE1E-F561D18F71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B831E269-F964-485A-B76D-7029E3F2A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79883F3-478F-43CE-9F5A-E04EEB130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664523E-7DC6-4EBD-A4D9-93EDEF6A9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9960BD0-55DD-4A08-B520-A9C5ECB5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7425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12C59C61-27BE-436E-BD50-E833C6512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148A41AA-2180-43AA-9657-9AB83F2D9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E93031E2-5D5C-4FF9-87B0-4B5BED76D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1AC90703-7C64-47A1-8883-5565E22D0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6F4E46FE-2E8D-4559-A018-898DA578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04342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aveikslėlis 6">
            <a:extLst>
              <a:ext uri="{FF2B5EF4-FFF2-40B4-BE49-F238E27FC236}">
                <a16:creationId xmlns:a16="http://schemas.microsoft.com/office/drawing/2014/main" id="{C0058D51-998C-470E-8910-865847ACA1C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252"/>
            <a:ext cx="12192000" cy="7633252"/>
          </a:xfrm>
          <a:prstGeom prst="rect">
            <a:avLst/>
          </a:prstGeom>
        </p:spPr>
      </p:pic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B74270D3-084F-4EEC-A850-7AD028906CE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DD747187-96AA-4C99-BA57-1567E905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3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21BA0A7E-AD07-4388-947E-234A1B21D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2775"/>
            <a:ext cx="10515600" cy="4051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Redaguokite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FBCA8B9-FB96-40D8-A7D8-5503B6EAF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134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A6A6A6"/>
                </a:solidFill>
              </a:defRPr>
            </a:lvl1pPr>
          </a:lstStyle>
          <a:p>
            <a:fld id="{DCE980A1-C3A8-4500-9E0C-E8411D31A3A6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1656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B9E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B9E97"/>
        </a:buClr>
        <a:buFont typeface="Arial" panose="020B0604020202020204" pitchFamily="34" charset="0"/>
        <a:buChar char="•"/>
        <a:defRPr sz="2800" kern="1200">
          <a:solidFill>
            <a:srgbClr val="63636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2400" kern="1200">
          <a:solidFill>
            <a:srgbClr val="63636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2000" kern="1200">
          <a:solidFill>
            <a:srgbClr val="63636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1800" kern="1200">
          <a:solidFill>
            <a:srgbClr val="63636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B9E97"/>
        </a:buClr>
        <a:buFont typeface="Arial" panose="020B0604020202020204" pitchFamily="34" charset="0"/>
        <a:buChar char="•"/>
        <a:defRPr sz="1800" kern="1200">
          <a:solidFill>
            <a:srgbClr val="63636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C763F02-74F8-4A86-820F-C4ABDA0AB09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08668" y="918385"/>
            <a:ext cx="8737862" cy="615934"/>
          </a:xfrm>
        </p:spPr>
        <p:txBody>
          <a:bodyPr/>
          <a:lstStyle/>
          <a:p>
            <a:r>
              <a:rPr lang="lt-LT" b="1" dirty="0">
                <a:solidFill>
                  <a:srgbClr val="636363"/>
                </a:solidFill>
              </a:rPr>
              <a:t>Pristatymo pavadinimas</a:t>
            </a:r>
          </a:p>
        </p:txBody>
      </p:sp>
      <p:sp>
        <p:nvSpPr>
          <p:cNvPr id="4" name="Pavadinimas 1">
            <a:extLst>
              <a:ext uri="{FF2B5EF4-FFF2-40B4-BE49-F238E27FC236}">
                <a16:creationId xmlns:a16="http://schemas.microsoft.com/office/drawing/2014/main" id="{0D4F86E2-6991-4D53-B351-8DD51198806B}"/>
              </a:ext>
            </a:extLst>
          </p:cNvPr>
          <p:cNvSpPr txBox="1">
            <a:spLocks/>
          </p:cNvSpPr>
          <p:nvPr/>
        </p:nvSpPr>
        <p:spPr>
          <a:xfrm>
            <a:off x="1008668" y="1423210"/>
            <a:ext cx="8737862" cy="615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3B9E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400" dirty="0">
                <a:latin typeface="+mn-lt"/>
              </a:rPr>
              <a:t>Pavadinimo poraštė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C67130AD-75F4-4C09-9651-EA7221410717}"/>
              </a:ext>
            </a:extLst>
          </p:cNvPr>
          <p:cNvSpPr txBox="1">
            <a:spLocks/>
          </p:cNvSpPr>
          <p:nvPr/>
        </p:nvSpPr>
        <p:spPr>
          <a:xfrm>
            <a:off x="1008668" y="1842310"/>
            <a:ext cx="8737862" cy="615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3B9E9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1800" dirty="0">
                <a:solidFill>
                  <a:srgbClr val="A6A6A6"/>
                </a:solidFill>
                <a:latin typeface="+mn-lt"/>
              </a:rPr>
              <a:t>Vardenis </a:t>
            </a:r>
            <a:r>
              <a:rPr lang="lt-LT" sz="1800" dirty="0" err="1">
                <a:solidFill>
                  <a:srgbClr val="A6A6A6"/>
                </a:solidFill>
                <a:latin typeface="+mn-lt"/>
              </a:rPr>
              <a:t>Pavardenis</a:t>
            </a:r>
            <a:r>
              <a:rPr lang="lt-LT" sz="1800" dirty="0">
                <a:solidFill>
                  <a:srgbClr val="A6A6A6"/>
                </a:solidFill>
                <a:latin typeface="+mn-lt"/>
              </a:rPr>
              <a:t> | 2023-01-01</a:t>
            </a:r>
          </a:p>
        </p:txBody>
      </p:sp>
    </p:spTree>
    <p:extLst>
      <p:ext uri="{BB962C8B-B14F-4D97-AF65-F5344CB8AC3E}">
        <p14:creationId xmlns:p14="http://schemas.microsoft.com/office/powerpoint/2010/main" val="2442148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C204F1A-9516-4346-8D65-CFEE7E50D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7F821C4-E4DB-4471-9C07-44F804B72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D2168EB-67B5-413C-B6E5-01948120F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80A1-C3A8-4500-9E0C-E8411D31A3A6}" type="slidenum">
              <a:rPr lang="lt-LT" sz="1600" smtClean="0">
                <a:solidFill>
                  <a:srgbClr val="A6A6A6"/>
                </a:solidFill>
              </a:rPr>
              <a:pPr/>
              <a:t>2</a:t>
            </a:fld>
            <a:endParaRPr lang="lt-LT" sz="16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28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sirinktinis 2">
      <a:majorFont>
        <a:latin typeface="HelveticaNeueLT Com 65 Md"/>
        <a:ea typeface=""/>
        <a:cs typeface=""/>
      </a:majorFont>
      <a:minorFont>
        <a:latin typeface="HelveticaNeueLT Com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no_kolegija_prezentacija_naujas_LT" id="{786B8A62-BF25-48A1-9336-DD58A07407D2}" vid="{9CFBF28E-0954-4426-815A-A9A643365FC6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11</Words>
  <Application>Microsoft Office PowerPoint</Application>
  <PresentationFormat>Plačiaekranė</PresentationFormat>
  <Paragraphs>6</Paragraphs>
  <Slides>2</Slides>
  <Notes>2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HelveticaNeueLT Com 45 Lt</vt:lpstr>
      <vt:lpstr>HelveticaNeueLT Com 65 Md</vt:lpstr>
      <vt:lpstr>„Office“ tema</vt:lpstr>
      <vt:lpstr>Pristatymo pavadinimas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Pristatymo pavadinimas</dc:title>
  <dc:creator>Marketingas</dc:creator>
  <cp:lastModifiedBy>Marketingas</cp:lastModifiedBy>
  <cp:revision>11</cp:revision>
  <dcterms:created xsi:type="dcterms:W3CDTF">2020-07-13T08:01:12Z</dcterms:created>
  <dcterms:modified xsi:type="dcterms:W3CDTF">2023-03-03T11:19:28Z</dcterms:modified>
</cp:coreProperties>
</file>